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Average"/>
      <p:regular r:id="rId13"/>
    </p:embeddedFont>
    <p:embeddedFont>
      <p:font typeface="Oswald"/>
      <p:regular r:id="rId14"/>
      <p:bold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Average-regular.fntdata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Oswald-bold.fntdata"/><Relationship Id="rId14" Type="http://schemas.openxmlformats.org/officeDocument/2006/relationships/font" Target="fonts/Oswald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gif>
</file>

<file path=ppt/media/image2.png>
</file>

<file path=ppt/media/image3.png>
</file>

<file path=ppt/media/image4.gif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bca25f75e6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bca25f75e6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bca25f75e6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bca25f75e6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bca25f75e6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bca25f75e6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bca25f75e6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bca25f75e6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bca25f75e6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bca25f75e6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bca25f75e6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bca25f75e6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Relationship Id="rId4" Type="http://schemas.openxmlformats.org/officeDocument/2006/relationships/image" Target="../media/image9.jpg"/><Relationship Id="rId5" Type="http://schemas.openxmlformats.org/officeDocument/2006/relationships/image" Target="../media/image6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7.png"/><Relationship Id="rId5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Read a Design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Groupe 1 - 26/02/2024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5692275" y="25040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Institute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of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Contemporary Arts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(ou ICA)</a:t>
            </a:r>
            <a:endParaRPr/>
          </a:p>
        </p:txBody>
      </p:sp>
      <p:pic>
        <p:nvPicPr>
          <p:cNvPr id="66" name="Google Shape;66;p14"/>
          <p:cNvPicPr preferRelativeResize="0"/>
          <p:nvPr/>
        </p:nvPicPr>
        <p:blipFill rotWithShape="1">
          <a:blip r:embed="rId3">
            <a:alphaModFix/>
          </a:blip>
          <a:srcRect b="0" l="0" r="5096" t="0"/>
          <a:stretch/>
        </p:blipFill>
        <p:spPr>
          <a:xfrm>
            <a:off x="-422615" y="0"/>
            <a:ext cx="5804067" cy="155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" y="1556775"/>
            <a:ext cx="5381450" cy="3586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4"/>
          <p:cNvPicPr preferRelativeResize="0"/>
          <p:nvPr/>
        </p:nvPicPr>
        <p:blipFill rotWithShape="1">
          <a:blip r:embed="rId5">
            <a:alphaModFix/>
          </a:blip>
          <a:srcRect b="24829" l="5811" r="0" t="19685"/>
          <a:stretch/>
        </p:blipFill>
        <p:spPr>
          <a:xfrm>
            <a:off x="5381450" y="0"/>
            <a:ext cx="3762551" cy="22164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La Description pure du logo</a:t>
            </a:r>
            <a:endParaRPr/>
          </a:p>
        </p:txBody>
      </p:sp>
      <p:sp>
        <p:nvSpPr>
          <p:cNvPr id="74" name="Google Shape;74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Couleur/ Évolution ?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T</a:t>
            </a:r>
            <a:r>
              <a:rPr lang="fr"/>
              <a:t>ypographie différents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Le I majuscule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Le C Majuscule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La a Minuscule</a:t>
            </a:r>
            <a:endParaRPr/>
          </a:p>
        </p:txBody>
      </p:sp>
      <p:pic>
        <p:nvPicPr>
          <p:cNvPr id="75" name="Google Shape;75;p15"/>
          <p:cNvPicPr preferRelativeResize="0"/>
          <p:nvPr/>
        </p:nvPicPr>
        <p:blipFill rotWithShape="1">
          <a:blip r:embed="rId3">
            <a:alphaModFix/>
          </a:blip>
          <a:srcRect b="0" l="53137" r="8368" t="0"/>
          <a:stretch/>
        </p:blipFill>
        <p:spPr>
          <a:xfrm>
            <a:off x="4964800" y="1196525"/>
            <a:ext cx="3113600" cy="205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Notre i</a:t>
            </a:r>
            <a:r>
              <a:rPr lang="fr"/>
              <a:t>nterprétation</a:t>
            </a:r>
            <a:endParaRPr/>
          </a:p>
        </p:txBody>
      </p:sp>
      <p:sp>
        <p:nvSpPr>
          <p:cNvPr id="81" name="Google Shape;81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D</a:t>
            </a:r>
            <a:r>
              <a:rPr lang="fr"/>
              <a:t>iversification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Dynamisme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Une différence commune</a:t>
            </a:r>
            <a:endParaRPr/>
          </a:p>
        </p:txBody>
      </p: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8850" y="1152475"/>
            <a:ext cx="4743450" cy="264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type="title"/>
          </p:nvPr>
        </p:nvSpPr>
        <p:spPr>
          <a:xfrm>
            <a:off x="6401700" y="311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 INTERPRÉTATION</a:t>
            </a:r>
            <a:endParaRPr/>
          </a:p>
        </p:txBody>
      </p:sp>
      <p:pic>
        <p:nvPicPr>
          <p:cNvPr id="88" name="Google Shape;8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6"/>
            <a:ext cx="6299125" cy="403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</a:t>
            </a:r>
            <a:r>
              <a:rPr lang="fr"/>
              <a:t>ccueil / Une vue d'ensemble</a:t>
            </a:r>
            <a:endParaRPr/>
          </a:p>
        </p:txBody>
      </p:sp>
      <p:sp>
        <p:nvSpPr>
          <p:cNvPr id="94" name="Google Shape;94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Bar de </a:t>
            </a:r>
            <a:r>
              <a:rPr lang="fr"/>
              <a:t>navigation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Contenu Centré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Une customisation</a:t>
            </a:r>
            <a:endParaRPr/>
          </a:p>
        </p:txBody>
      </p:sp>
      <p:pic>
        <p:nvPicPr>
          <p:cNvPr id="95" name="Google Shape;9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5000" y="1017725"/>
            <a:ext cx="5321373" cy="302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9774" y="3462725"/>
            <a:ext cx="1035225" cy="145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Exhibitions Page</a:t>
            </a:r>
            <a:endParaRPr/>
          </a:p>
        </p:txBody>
      </p:sp>
      <p:sp>
        <p:nvSpPr>
          <p:cNvPr id="102" name="Google Shape;102;p19"/>
          <p:cNvSpPr txBox="1"/>
          <p:nvPr>
            <p:ph idx="1" type="body"/>
          </p:nvPr>
        </p:nvSpPr>
        <p:spPr>
          <a:xfrm>
            <a:off x="311700" y="1152475"/>
            <a:ext cx="4098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M</a:t>
            </a:r>
            <a:r>
              <a:rPr lang="fr"/>
              <a:t>ême structure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Titre et image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Info pratiques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En savoir plus sur </a:t>
            </a:r>
            <a:r>
              <a:rPr lang="fr"/>
              <a:t>l'artiste</a:t>
            </a:r>
            <a:endParaRPr/>
          </a:p>
        </p:txBody>
      </p:sp>
      <p:pic>
        <p:nvPicPr>
          <p:cNvPr id="103" name="Google Shape;10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7500" y="2684410"/>
            <a:ext cx="4324801" cy="22730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07501" y="221951"/>
            <a:ext cx="4324799" cy="24624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07500" y="2235750"/>
            <a:ext cx="1035000" cy="56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55001" y="2235750"/>
            <a:ext cx="1077300" cy="568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